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sldIdLst>
    <p:sldId id="256" r:id="rId2"/>
    <p:sldId id="259" r:id="rId3"/>
    <p:sldId id="272" r:id="rId4"/>
    <p:sldId id="270" r:id="rId5"/>
    <p:sldId id="273" r:id="rId6"/>
    <p:sldId id="274" r:id="rId7"/>
    <p:sldId id="269" r:id="rId8"/>
    <p:sldId id="277" r:id="rId9"/>
    <p:sldId id="2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2C9802-D1E7-49E5-95A7-D1085DD09803}" v="2565" dt="2023-01-22T10:16:03.617"/>
    <p1510:client id="{6A78A24A-F8FE-4410-BD14-956B704D9457}" v="43" dt="2023-01-22T10:20:40.5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711153-388C-4754-BD08-B5FDB7F38F7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20A3203-8262-4CEA-B68C-5E74442A823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Problem Statement</a:t>
          </a:r>
          <a:endParaRPr lang="en-US"/>
        </a:p>
      </dgm:t>
    </dgm:pt>
    <dgm:pt modelId="{E2E3631D-645B-4EBD-9BE0-F4A5FE992032}" type="parTrans" cxnId="{CAB2F8F9-449A-4984-995E-F7D9A3EA0734}">
      <dgm:prSet/>
      <dgm:spPr/>
      <dgm:t>
        <a:bodyPr/>
        <a:lstStyle/>
        <a:p>
          <a:endParaRPr lang="en-US"/>
        </a:p>
      </dgm:t>
    </dgm:pt>
    <dgm:pt modelId="{B5A696F6-FEA9-4FE1-B6EF-47D50541E60A}" type="sibTrans" cxnId="{CAB2F8F9-449A-4984-995E-F7D9A3EA0734}">
      <dgm:prSet/>
      <dgm:spPr/>
      <dgm:t>
        <a:bodyPr/>
        <a:lstStyle/>
        <a:p>
          <a:endParaRPr lang="en-US"/>
        </a:p>
      </dgm:t>
    </dgm:pt>
    <dgm:pt modelId="{D8DC4807-1622-4553-BC04-02D6661F1B0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Exploratory Data Analysis</a:t>
          </a:r>
          <a:endParaRPr lang="en-US"/>
        </a:p>
      </dgm:t>
    </dgm:pt>
    <dgm:pt modelId="{439C23B6-0B2D-4D51-A700-5CF43F94B0F7}" type="parTrans" cxnId="{A3463A6E-7C44-42EE-8B68-B49BF1FAE338}">
      <dgm:prSet/>
      <dgm:spPr/>
      <dgm:t>
        <a:bodyPr/>
        <a:lstStyle/>
        <a:p>
          <a:endParaRPr lang="en-US"/>
        </a:p>
      </dgm:t>
    </dgm:pt>
    <dgm:pt modelId="{C2F62D8F-6757-4C4A-BA8B-CBD14EFF0E8B}" type="sibTrans" cxnId="{A3463A6E-7C44-42EE-8B68-B49BF1FAE338}">
      <dgm:prSet/>
      <dgm:spPr/>
      <dgm:t>
        <a:bodyPr/>
        <a:lstStyle/>
        <a:p>
          <a:endParaRPr lang="en-US"/>
        </a:p>
      </dgm:t>
    </dgm:pt>
    <dgm:pt modelId="{71D7108D-53BF-4BA3-8AFB-DAC1AB67C2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Process</a:t>
          </a:r>
          <a:r>
            <a:rPr lang="en-US" baseline="0"/>
            <a:t> Flow</a:t>
          </a:r>
          <a:endParaRPr lang="en-US"/>
        </a:p>
      </dgm:t>
    </dgm:pt>
    <dgm:pt modelId="{F4A35D75-DF9F-4FAC-9D40-54A0F1E2843F}" type="parTrans" cxnId="{4CA06356-61B7-42C7-882C-C90CE7086505}">
      <dgm:prSet/>
      <dgm:spPr/>
      <dgm:t>
        <a:bodyPr/>
        <a:lstStyle/>
        <a:p>
          <a:endParaRPr lang="en-US"/>
        </a:p>
      </dgm:t>
    </dgm:pt>
    <dgm:pt modelId="{3CD67199-1C9F-4865-842F-0F58D9781B6C}" type="sibTrans" cxnId="{4CA06356-61B7-42C7-882C-C90CE7086505}">
      <dgm:prSet/>
      <dgm:spPr/>
      <dgm:t>
        <a:bodyPr/>
        <a:lstStyle/>
        <a:p>
          <a:endParaRPr lang="en-US"/>
        </a:p>
      </dgm:t>
    </dgm:pt>
    <dgm:pt modelId="{025A87EC-B911-4A65-926A-C132F6805AC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Results</a:t>
          </a:r>
          <a:endParaRPr lang="en-US"/>
        </a:p>
      </dgm:t>
    </dgm:pt>
    <dgm:pt modelId="{1573CAD6-CBA5-4414-8C5B-30FA7891CF27}" type="parTrans" cxnId="{4EF83243-299D-4AF4-9F7D-B95AAC43127A}">
      <dgm:prSet/>
      <dgm:spPr/>
      <dgm:t>
        <a:bodyPr/>
        <a:lstStyle/>
        <a:p>
          <a:endParaRPr lang="en-US"/>
        </a:p>
      </dgm:t>
    </dgm:pt>
    <dgm:pt modelId="{F307C740-5607-409A-A719-BB0DA127CE0B}" type="sibTrans" cxnId="{4EF83243-299D-4AF4-9F7D-B95AAC43127A}">
      <dgm:prSet/>
      <dgm:spPr/>
      <dgm:t>
        <a:bodyPr/>
        <a:lstStyle/>
        <a:p>
          <a:endParaRPr lang="en-US"/>
        </a:p>
      </dgm:t>
    </dgm:pt>
    <dgm:pt modelId="{41E94BE3-F875-45DC-B526-B5B7371A316B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Interpretation</a:t>
          </a:r>
          <a:endParaRPr lang="en-US"/>
        </a:p>
      </dgm:t>
    </dgm:pt>
    <dgm:pt modelId="{22882383-66C7-4A36-8677-9874851367E4}" type="parTrans" cxnId="{BBD1CB07-F729-4697-9418-7FC33424CDB0}">
      <dgm:prSet/>
      <dgm:spPr/>
      <dgm:t>
        <a:bodyPr/>
        <a:lstStyle/>
        <a:p>
          <a:endParaRPr lang="en-US"/>
        </a:p>
      </dgm:t>
    </dgm:pt>
    <dgm:pt modelId="{601B6119-23A0-470A-9D0D-A223E304931E}" type="sibTrans" cxnId="{BBD1CB07-F729-4697-9418-7FC33424CDB0}">
      <dgm:prSet/>
      <dgm:spPr/>
      <dgm:t>
        <a:bodyPr/>
        <a:lstStyle/>
        <a:p>
          <a:endParaRPr lang="en-US"/>
        </a:p>
      </dgm:t>
    </dgm:pt>
    <dgm:pt modelId="{AA85E57F-E1CE-48DF-886E-C3DC7A20CD09}" type="pres">
      <dgm:prSet presAssocID="{96711153-388C-4754-BD08-B5FDB7F38F76}" presName="root" presStyleCnt="0">
        <dgm:presLayoutVars>
          <dgm:dir/>
          <dgm:resizeHandles val="exact"/>
        </dgm:presLayoutVars>
      </dgm:prSet>
      <dgm:spPr/>
    </dgm:pt>
    <dgm:pt modelId="{D1C11918-638E-4242-B970-F9D891164CF3}" type="pres">
      <dgm:prSet presAssocID="{B20A3203-8262-4CEA-B68C-5E74442A8230}" presName="compNode" presStyleCnt="0"/>
      <dgm:spPr/>
    </dgm:pt>
    <dgm:pt modelId="{8C1F43A5-7C1F-46FF-B6A3-9A76F00D73CD}" type="pres">
      <dgm:prSet presAssocID="{B20A3203-8262-4CEA-B68C-5E74442A823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4C7A21A1-CBB9-4584-BA1E-80BE666FEFF4}" type="pres">
      <dgm:prSet presAssocID="{B20A3203-8262-4CEA-B68C-5E74442A8230}" presName="spaceRect" presStyleCnt="0"/>
      <dgm:spPr/>
    </dgm:pt>
    <dgm:pt modelId="{F134ACED-BDE1-4A13-9134-244892B240A6}" type="pres">
      <dgm:prSet presAssocID="{B20A3203-8262-4CEA-B68C-5E74442A8230}" presName="textRect" presStyleLbl="revTx" presStyleIdx="0" presStyleCnt="5">
        <dgm:presLayoutVars>
          <dgm:chMax val="1"/>
          <dgm:chPref val="1"/>
        </dgm:presLayoutVars>
      </dgm:prSet>
      <dgm:spPr/>
    </dgm:pt>
    <dgm:pt modelId="{41E16745-4A25-497E-93B3-80E6EE9ADCF5}" type="pres">
      <dgm:prSet presAssocID="{B5A696F6-FEA9-4FE1-B6EF-47D50541E60A}" presName="sibTrans" presStyleCnt="0"/>
      <dgm:spPr/>
    </dgm:pt>
    <dgm:pt modelId="{013ADFE5-9154-4614-9447-691CA8DCFCE7}" type="pres">
      <dgm:prSet presAssocID="{71D7108D-53BF-4BA3-8AFB-DAC1AB67C2FB}" presName="compNode" presStyleCnt="0"/>
      <dgm:spPr/>
    </dgm:pt>
    <dgm:pt modelId="{AAC10773-EE22-4F7C-9DA6-B755C4BB9D05}" type="pres">
      <dgm:prSet presAssocID="{71D7108D-53BF-4BA3-8AFB-DAC1AB67C2F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8BF1F6E2-7D22-4949-9967-785BA0553FB5}" type="pres">
      <dgm:prSet presAssocID="{71D7108D-53BF-4BA3-8AFB-DAC1AB67C2FB}" presName="spaceRect" presStyleCnt="0"/>
      <dgm:spPr/>
    </dgm:pt>
    <dgm:pt modelId="{B940F8E1-2632-47C3-85B0-C1B2A7EFC206}" type="pres">
      <dgm:prSet presAssocID="{71D7108D-53BF-4BA3-8AFB-DAC1AB67C2FB}" presName="textRect" presStyleLbl="revTx" presStyleIdx="1" presStyleCnt="5">
        <dgm:presLayoutVars>
          <dgm:chMax val="1"/>
          <dgm:chPref val="1"/>
        </dgm:presLayoutVars>
      </dgm:prSet>
      <dgm:spPr/>
    </dgm:pt>
    <dgm:pt modelId="{75927347-A69E-4950-97CD-F85D68F4E8E0}" type="pres">
      <dgm:prSet presAssocID="{3CD67199-1C9F-4865-842F-0F58D9781B6C}" presName="sibTrans" presStyleCnt="0"/>
      <dgm:spPr/>
    </dgm:pt>
    <dgm:pt modelId="{4D21B9A4-4BC7-40F9-A441-9D2DBC434AC5}" type="pres">
      <dgm:prSet presAssocID="{D8DC4807-1622-4553-BC04-02D6661F1B0B}" presName="compNode" presStyleCnt="0"/>
      <dgm:spPr/>
    </dgm:pt>
    <dgm:pt modelId="{3F7814B1-D02D-4738-B592-AFB84703BC94}" type="pres">
      <dgm:prSet presAssocID="{D8DC4807-1622-4553-BC04-02D6661F1B0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nnel Chart"/>
        </a:ext>
      </dgm:extLst>
    </dgm:pt>
    <dgm:pt modelId="{CB412882-60A7-4B8E-BEA7-74D6387D7EAF}" type="pres">
      <dgm:prSet presAssocID="{D8DC4807-1622-4553-BC04-02D6661F1B0B}" presName="spaceRect" presStyleCnt="0"/>
      <dgm:spPr/>
    </dgm:pt>
    <dgm:pt modelId="{06F53CFE-650B-4A1C-955F-F8FA4895060E}" type="pres">
      <dgm:prSet presAssocID="{D8DC4807-1622-4553-BC04-02D6661F1B0B}" presName="textRect" presStyleLbl="revTx" presStyleIdx="2" presStyleCnt="5">
        <dgm:presLayoutVars>
          <dgm:chMax val="1"/>
          <dgm:chPref val="1"/>
        </dgm:presLayoutVars>
      </dgm:prSet>
      <dgm:spPr/>
    </dgm:pt>
    <dgm:pt modelId="{87FC96D0-19BF-4D15-B4E0-94177F90D7A7}" type="pres">
      <dgm:prSet presAssocID="{C2F62D8F-6757-4C4A-BA8B-CBD14EFF0E8B}" presName="sibTrans" presStyleCnt="0"/>
      <dgm:spPr/>
    </dgm:pt>
    <dgm:pt modelId="{4BAF9DDA-55DE-4EA7-83B1-1D3A6FEF7796}" type="pres">
      <dgm:prSet presAssocID="{025A87EC-B911-4A65-926A-C132F6805AC0}" presName="compNode" presStyleCnt="0"/>
      <dgm:spPr/>
    </dgm:pt>
    <dgm:pt modelId="{ED01B8AB-E246-4C37-BD7F-22FF78407CD6}" type="pres">
      <dgm:prSet presAssocID="{025A87EC-B911-4A65-926A-C132F6805AC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73C2EEDB-E935-4891-8C92-50D485588DBB}" type="pres">
      <dgm:prSet presAssocID="{025A87EC-B911-4A65-926A-C132F6805AC0}" presName="spaceRect" presStyleCnt="0"/>
      <dgm:spPr/>
    </dgm:pt>
    <dgm:pt modelId="{A578ABAF-177A-4BC1-B67C-F4C9666C8CB9}" type="pres">
      <dgm:prSet presAssocID="{025A87EC-B911-4A65-926A-C132F6805AC0}" presName="textRect" presStyleLbl="revTx" presStyleIdx="3" presStyleCnt="5">
        <dgm:presLayoutVars>
          <dgm:chMax val="1"/>
          <dgm:chPref val="1"/>
        </dgm:presLayoutVars>
      </dgm:prSet>
      <dgm:spPr/>
    </dgm:pt>
    <dgm:pt modelId="{1C164C62-961F-428E-AF0F-FD01AA13C46F}" type="pres">
      <dgm:prSet presAssocID="{F307C740-5607-409A-A719-BB0DA127CE0B}" presName="sibTrans" presStyleCnt="0"/>
      <dgm:spPr/>
    </dgm:pt>
    <dgm:pt modelId="{FA46D1AE-EAA9-4466-AB84-CE8D265C69EB}" type="pres">
      <dgm:prSet presAssocID="{41E94BE3-F875-45DC-B526-B5B7371A316B}" presName="compNode" presStyleCnt="0"/>
      <dgm:spPr/>
    </dgm:pt>
    <dgm:pt modelId="{99A1793E-AD82-4564-8E4D-08A3B6770B69}" type="pres">
      <dgm:prSet presAssocID="{41E94BE3-F875-45DC-B526-B5B7371A316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late"/>
        </a:ext>
      </dgm:extLst>
    </dgm:pt>
    <dgm:pt modelId="{E4D2AF77-EF25-4CD4-B706-C3EB9321EEEE}" type="pres">
      <dgm:prSet presAssocID="{41E94BE3-F875-45DC-B526-B5B7371A316B}" presName="spaceRect" presStyleCnt="0"/>
      <dgm:spPr/>
    </dgm:pt>
    <dgm:pt modelId="{FEEA9330-99A0-4F29-BBA2-55C69AA79C5E}" type="pres">
      <dgm:prSet presAssocID="{41E94BE3-F875-45DC-B526-B5B7371A316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BD1CB07-F729-4697-9418-7FC33424CDB0}" srcId="{96711153-388C-4754-BD08-B5FDB7F38F76}" destId="{41E94BE3-F875-45DC-B526-B5B7371A316B}" srcOrd="4" destOrd="0" parTransId="{22882383-66C7-4A36-8677-9874851367E4}" sibTransId="{601B6119-23A0-470A-9D0D-A223E304931E}"/>
    <dgm:cxn modelId="{F839790B-96A1-4104-BEDA-1A3B8A2E1CA6}" type="presOf" srcId="{71D7108D-53BF-4BA3-8AFB-DAC1AB67C2FB}" destId="{B940F8E1-2632-47C3-85B0-C1B2A7EFC206}" srcOrd="0" destOrd="0" presId="urn:microsoft.com/office/officeart/2018/2/layout/IconLabelList"/>
    <dgm:cxn modelId="{E33C463A-F4EE-478E-80B7-336205A8B259}" type="presOf" srcId="{B20A3203-8262-4CEA-B68C-5E74442A8230}" destId="{F134ACED-BDE1-4A13-9134-244892B240A6}" srcOrd="0" destOrd="0" presId="urn:microsoft.com/office/officeart/2018/2/layout/IconLabelList"/>
    <dgm:cxn modelId="{1B37AA5B-FFE8-46D8-BC89-28C3D6EC1190}" type="presOf" srcId="{96711153-388C-4754-BD08-B5FDB7F38F76}" destId="{AA85E57F-E1CE-48DF-886E-C3DC7A20CD09}" srcOrd="0" destOrd="0" presId="urn:microsoft.com/office/officeart/2018/2/layout/IconLabelList"/>
    <dgm:cxn modelId="{4EF83243-299D-4AF4-9F7D-B95AAC43127A}" srcId="{96711153-388C-4754-BD08-B5FDB7F38F76}" destId="{025A87EC-B911-4A65-926A-C132F6805AC0}" srcOrd="3" destOrd="0" parTransId="{1573CAD6-CBA5-4414-8C5B-30FA7891CF27}" sibTransId="{F307C740-5607-409A-A719-BB0DA127CE0B}"/>
    <dgm:cxn modelId="{A3463A6E-7C44-42EE-8B68-B49BF1FAE338}" srcId="{96711153-388C-4754-BD08-B5FDB7F38F76}" destId="{D8DC4807-1622-4553-BC04-02D6661F1B0B}" srcOrd="2" destOrd="0" parTransId="{439C23B6-0B2D-4D51-A700-5CF43F94B0F7}" sibTransId="{C2F62D8F-6757-4C4A-BA8B-CBD14EFF0E8B}"/>
    <dgm:cxn modelId="{4CA06356-61B7-42C7-882C-C90CE7086505}" srcId="{96711153-388C-4754-BD08-B5FDB7F38F76}" destId="{71D7108D-53BF-4BA3-8AFB-DAC1AB67C2FB}" srcOrd="1" destOrd="0" parTransId="{F4A35D75-DF9F-4FAC-9D40-54A0F1E2843F}" sibTransId="{3CD67199-1C9F-4865-842F-0F58D9781B6C}"/>
    <dgm:cxn modelId="{41C9567E-45F3-4503-927A-09F635F56E3F}" type="presOf" srcId="{025A87EC-B911-4A65-926A-C132F6805AC0}" destId="{A578ABAF-177A-4BC1-B67C-F4C9666C8CB9}" srcOrd="0" destOrd="0" presId="urn:microsoft.com/office/officeart/2018/2/layout/IconLabelList"/>
    <dgm:cxn modelId="{610969ED-7206-4978-803C-3BD1C3F4FA14}" type="presOf" srcId="{D8DC4807-1622-4553-BC04-02D6661F1B0B}" destId="{06F53CFE-650B-4A1C-955F-F8FA4895060E}" srcOrd="0" destOrd="0" presId="urn:microsoft.com/office/officeart/2018/2/layout/IconLabelList"/>
    <dgm:cxn modelId="{CAB2F8F9-449A-4984-995E-F7D9A3EA0734}" srcId="{96711153-388C-4754-BD08-B5FDB7F38F76}" destId="{B20A3203-8262-4CEA-B68C-5E74442A8230}" srcOrd="0" destOrd="0" parTransId="{E2E3631D-645B-4EBD-9BE0-F4A5FE992032}" sibTransId="{B5A696F6-FEA9-4FE1-B6EF-47D50541E60A}"/>
    <dgm:cxn modelId="{031796FE-BDE8-412B-AF9C-CADEBB56A2D4}" type="presOf" srcId="{41E94BE3-F875-45DC-B526-B5B7371A316B}" destId="{FEEA9330-99A0-4F29-BBA2-55C69AA79C5E}" srcOrd="0" destOrd="0" presId="urn:microsoft.com/office/officeart/2018/2/layout/IconLabelList"/>
    <dgm:cxn modelId="{97E6FFBC-309B-4745-8D75-A09C2431AA57}" type="presParOf" srcId="{AA85E57F-E1CE-48DF-886E-C3DC7A20CD09}" destId="{D1C11918-638E-4242-B970-F9D891164CF3}" srcOrd="0" destOrd="0" presId="urn:microsoft.com/office/officeart/2018/2/layout/IconLabelList"/>
    <dgm:cxn modelId="{929B6EFB-70D7-4796-B9CB-819753407D10}" type="presParOf" srcId="{D1C11918-638E-4242-B970-F9D891164CF3}" destId="{8C1F43A5-7C1F-46FF-B6A3-9A76F00D73CD}" srcOrd="0" destOrd="0" presId="urn:microsoft.com/office/officeart/2018/2/layout/IconLabelList"/>
    <dgm:cxn modelId="{52E1F198-5D54-45C0-B9F8-DCCCF4E34B55}" type="presParOf" srcId="{D1C11918-638E-4242-B970-F9D891164CF3}" destId="{4C7A21A1-CBB9-4584-BA1E-80BE666FEFF4}" srcOrd="1" destOrd="0" presId="urn:microsoft.com/office/officeart/2018/2/layout/IconLabelList"/>
    <dgm:cxn modelId="{66C5F8AE-1770-4678-A54F-E2B2DF4766B8}" type="presParOf" srcId="{D1C11918-638E-4242-B970-F9D891164CF3}" destId="{F134ACED-BDE1-4A13-9134-244892B240A6}" srcOrd="2" destOrd="0" presId="urn:microsoft.com/office/officeart/2018/2/layout/IconLabelList"/>
    <dgm:cxn modelId="{ED140C0C-1C0D-4FBF-9C9C-2C6537CF96CD}" type="presParOf" srcId="{AA85E57F-E1CE-48DF-886E-C3DC7A20CD09}" destId="{41E16745-4A25-497E-93B3-80E6EE9ADCF5}" srcOrd="1" destOrd="0" presId="urn:microsoft.com/office/officeart/2018/2/layout/IconLabelList"/>
    <dgm:cxn modelId="{625744A2-6EF5-47E2-B357-597A9E63F390}" type="presParOf" srcId="{AA85E57F-E1CE-48DF-886E-C3DC7A20CD09}" destId="{013ADFE5-9154-4614-9447-691CA8DCFCE7}" srcOrd="2" destOrd="0" presId="urn:microsoft.com/office/officeart/2018/2/layout/IconLabelList"/>
    <dgm:cxn modelId="{1B932EDF-68F1-49CC-BB30-A8EA53C146AE}" type="presParOf" srcId="{013ADFE5-9154-4614-9447-691CA8DCFCE7}" destId="{AAC10773-EE22-4F7C-9DA6-B755C4BB9D05}" srcOrd="0" destOrd="0" presId="urn:microsoft.com/office/officeart/2018/2/layout/IconLabelList"/>
    <dgm:cxn modelId="{A29BAC39-BA8A-4E0D-A77F-DBE01F912DF2}" type="presParOf" srcId="{013ADFE5-9154-4614-9447-691CA8DCFCE7}" destId="{8BF1F6E2-7D22-4949-9967-785BA0553FB5}" srcOrd="1" destOrd="0" presId="urn:microsoft.com/office/officeart/2018/2/layout/IconLabelList"/>
    <dgm:cxn modelId="{C45C8197-FB56-4CFD-BCFB-B9BA05A367A5}" type="presParOf" srcId="{013ADFE5-9154-4614-9447-691CA8DCFCE7}" destId="{B940F8E1-2632-47C3-85B0-C1B2A7EFC206}" srcOrd="2" destOrd="0" presId="urn:microsoft.com/office/officeart/2018/2/layout/IconLabelList"/>
    <dgm:cxn modelId="{80E03690-BC29-4CE8-B131-B9116D2E8FFA}" type="presParOf" srcId="{AA85E57F-E1CE-48DF-886E-C3DC7A20CD09}" destId="{75927347-A69E-4950-97CD-F85D68F4E8E0}" srcOrd="3" destOrd="0" presId="urn:microsoft.com/office/officeart/2018/2/layout/IconLabelList"/>
    <dgm:cxn modelId="{A8D1FDD7-64AB-4F21-A3CB-24A81D4B39DA}" type="presParOf" srcId="{AA85E57F-E1CE-48DF-886E-C3DC7A20CD09}" destId="{4D21B9A4-4BC7-40F9-A441-9D2DBC434AC5}" srcOrd="4" destOrd="0" presId="urn:microsoft.com/office/officeart/2018/2/layout/IconLabelList"/>
    <dgm:cxn modelId="{1F073000-F2C7-4A82-8E04-16B00DA49713}" type="presParOf" srcId="{4D21B9A4-4BC7-40F9-A441-9D2DBC434AC5}" destId="{3F7814B1-D02D-4738-B592-AFB84703BC94}" srcOrd="0" destOrd="0" presId="urn:microsoft.com/office/officeart/2018/2/layout/IconLabelList"/>
    <dgm:cxn modelId="{CB1199EB-284A-4BA0-B9E4-26F2582C30B3}" type="presParOf" srcId="{4D21B9A4-4BC7-40F9-A441-9D2DBC434AC5}" destId="{CB412882-60A7-4B8E-BEA7-74D6387D7EAF}" srcOrd="1" destOrd="0" presId="urn:microsoft.com/office/officeart/2018/2/layout/IconLabelList"/>
    <dgm:cxn modelId="{D4B78006-F047-424F-BE6D-3934BE1C3301}" type="presParOf" srcId="{4D21B9A4-4BC7-40F9-A441-9D2DBC434AC5}" destId="{06F53CFE-650B-4A1C-955F-F8FA4895060E}" srcOrd="2" destOrd="0" presId="urn:microsoft.com/office/officeart/2018/2/layout/IconLabelList"/>
    <dgm:cxn modelId="{50F06E06-61E8-4C0A-9DC5-D3E65F54143D}" type="presParOf" srcId="{AA85E57F-E1CE-48DF-886E-C3DC7A20CD09}" destId="{87FC96D0-19BF-4D15-B4E0-94177F90D7A7}" srcOrd="5" destOrd="0" presId="urn:microsoft.com/office/officeart/2018/2/layout/IconLabelList"/>
    <dgm:cxn modelId="{8E7082A4-9FF1-4365-8EFA-A82F5F592D3E}" type="presParOf" srcId="{AA85E57F-E1CE-48DF-886E-C3DC7A20CD09}" destId="{4BAF9DDA-55DE-4EA7-83B1-1D3A6FEF7796}" srcOrd="6" destOrd="0" presId="urn:microsoft.com/office/officeart/2018/2/layout/IconLabelList"/>
    <dgm:cxn modelId="{69AF2C90-BF64-4C23-B9D8-B93572C833E5}" type="presParOf" srcId="{4BAF9DDA-55DE-4EA7-83B1-1D3A6FEF7796}" destId="{ED01B8AB-E246-4C37-BD7F-22FF78407CD6}" srcOrd="0" destOrd="0" presId="urn:microsoft.com/office/officeart/2018/2/layout/IconLabelList"/>
    <dgm:cxn modelId="{00473579-803B-440F-9457-E40771A10539}" type="presParOf" srcId="{4BAF9DDA-55DE-4EA7-83B1-1D3A6FEF7796}" destId="{73C2EEDB-E935-4891-8C92-50D485588DBB}" srcOrd="1" destOrd="0" presId="urn:microsoft.com/office/officeart/2018/2/layout/IconLabelList"/>
    <dgm:cxn modelId="{95BDA355-0C12-4DBE-9222-F905123DCE16}" type="presParOf" srcId="{4BAF9DDA-55DE-4EA7-83B1-1D3A6FEF7796}" destId="{A578ABAF-177A-4BC1-B67C-F4C9666C8CB9}" srcOrd="2" destOrd="0" presId="urn:microsoft.com/office/officeart/2018/2/layout/IconLabelList"/>
    <dgm:cxn modelId="{22E51AFF-5D06-4DF6-A019-842819BE3409}" type="presParOf" srcId="{AA85E57F-E1CE-48DF-886E-C3DC7A20CD09}" destId="{1C164C62-961F-428E-AF0F-FD01AA13C46F}" srcOrd="7" destOrd="0" presId="urn:microsoft.com/office/officeart/2018/2/layout/IconLabelList"/>
    <dgm:cxn modelId="{E66CE7D0-8C9C-41DE-A6D5-10C0066ACC5C}" type="presParOf" srcId="{AA85E57F-E1CE-48DF-886E-C3DC7A20CD09}" destId="{FA46D1AE-EAA9-4466-AB84-CE8D265C69EB}" srcOrd="8" destOrd="0" presId="urn:microsoft.com/office/officeart/2018/2/layout/IconLabelList"/>
    <dgm:cxn modelId="{647C0EF3-BCA2-416C-AB1A-D333861575B1}" type="presParOf" srcId="{FA46D1AE-EAA9-4466-AB84-CE8D265C69EB}" destId="{99A1793E-AD82-4564-8E4D-08A3B6770B69}" srcOrd="0" destOrd="0" presId="urn:microsoft.com/office/officeart/2018/2/layout/IconLabelList"/>
    <dgm:cxn modelId="{63888E47-D644-4768-802B-4FAE87E37F7B}" type="presParOf" srcId="{FA46D1AE-EAA9-4466-AB84-CE8D265C69EB}" destId="{E4D2AF77-EF25-4CD4-B706-C3EB9321EEEE}" srcOrd="1" destOrd="0" presId="urn:microsoft.com/office/officeart/2018/2/layout/IconLabelList"/>
    <dgm:cxn modelId="{BBA0CF44-A5EE-4201-B5B1-34450BFD1B59}" type="presParOf" srcId="{FA46D1AE-EAA9-4466-AB84-CE8D265C69EB}" destId="{FEEA9330-99A0-4F29-BBA2-55C69AA79C5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BC85A0-A722-42BA-AA81-9616B8BCD0C9}" type="doc">
      <dgm:prSet loTypeId="urn:microsoft.com/office/officeart/2005/8/layout/process5" loCatId="process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BBC0827-4ABC-45E8-B372-6C3E0D60CA66}">
      <dgm:prSet/>
      <dgm:spPr/>
      <dgm:t>
        <a:bodyPr/>
        <a:lstStyle/>
        <a:p>
          <a:r>
            <a:rPr lang="en-IN"/>
            <a:t>Exploratory Data Analysis</a:t>
          </a:r>
          <a:endParaRPr lang="en-US"/>
        </a:p>
      </dgm:t>
    </dgm:pt>
    <dgm:pt modelId="{CC6E9024-CDFF-4ACD-BC96-61FEA9FC386A}" type="parTrans" cxnId="{B9B3830D-090A-4308-84FA-87281EFDA0F5}">
      <dgm:prSet/>
      <dgm:spPr/>
      <dgm:t>
        <a:bodyPr/>
        <a:lstStyle/>
        <a:p>
          <a:endParaRPr lang="en-US"/>
        </a:p>
      </dgm:t>
    </dgm:pt>
    <dgm:pt modelId="{B650DFAF-8983-4553-B283-9167582BF1F1}" type="sibTrans" cxnId="{B9B3830D-090A-4308-84FA-87281EFDA0F5}">
      <dgm:prSet/>
      <dgm:spPr/>
      <dgm:t>
        <a:bodyPr/>
        <a:lstStyle/>
        <a:p>
          <a:endParaRPr lang="en-US"/>
        </a:p>
      </dgm:t>
    </dgm:pt>
    <dgm:pt modelId="{9C712766-A4E7-4B10-A3D2-62CFAC72FFB4}">
      <dgm:prSet/>
      <dgm:spPr/>
      <dgm:t>
        <a:bodyPr/>
        <a:lstStyle/>
        <a:p>
          <a:r>
            <a:rPr lang="en-IN"/>
            <a:t>Train Test Split </a:t>
          </a:r>
          <a:endParaRPr lang="en-US"/>
        </a:p>
      </dgm:t>
    </dgm:pt>
    <dgm:pt modelId="{F36D4C14-E986-456D-BA90-C1CB9CF1032F}" type="parTrans" cxnId="{35F34CF0-55D4-48C7-8BC9-DCAC0DF39A20}">
      <dgm:prSet/>
      <dgm:spPr/>
      <dgm:t>
        <a:bodyPr/>
        <a:lstStyle/>
        <a:p>
          <a:endParaRPr lang="en-US"/>
        </a:p>
      </dgm:t>
    </dgm:pt>
    <dgm:pt modelId="{29D5E20B-F73F-47C2-878B-0C77E0B363E3}" type="sibTrans" cxnId="{35F34CF0-55D4-48C7-8BC9-DCAC0DF39A20}">
      <dgm:prSet/>
      <dgm:spPr/>
      <dgm:t>
        <a:bodyPr/>
        <a:lstStyle/>
        <a:p>
          <a:endParaRPr lang="en-US"/>
        </a:p>
      </dgm:t>
    </dgm:pt>
    <dgm:pt modelId="{A3C56676-1E30-40A3-B957-9840A626DBF7}">
      <dgm:prSet/>
      <dgm:spPr/>
      <dgm:t>
        <a:bodyPr/>
        <a:lstStyle/>
        <a:p>
          <a:r>
            <a:rPr lang="en-IN"/>
            <a:t>Regression Models </a:t>
          </a:r>
          <a:endParaRPr lang="en-US"/>
        </a:p>
      </dgm:t>
    </dgm:pt>
    <dgm:pt modelId="{4EB2ACEC-D64B-4A44-8868-CF537A7CCA77}" type="parTrans" cxnId="{166EB777-354F-4CE7-A3A9-602CEDDCAA2E}">
      <dgm:prSet/>
      <dgm:spPr/>
      <dgm:t>
        <a:bodyPr/>
        <a:lstStyle/>
        <a:p>
          <a:endParaRPr lang="en-US"/>
        </a:p>
      </dgm:t>
    </dgm:pt>
    <dgm:pt modelId="{BB926BC2-1FF1-4B9A-A9EF-396F577BE802}" type="sibTrans" cxnId="{166EB777-354F-4CE7-A3A9-602CEDDCAA2E}">
      <dgm:prSet/>
      <dgm:spPr/>
      <dgm:t>
        <a:bodyPr/>
        <a:lstStyle/>
        <a:p>
          <a:endParaRPr lang="en-US"/>
        </a:p>
      </dgm:t>
    </dgm:pt>
    <dgm:pt modelId="{2A39C854-2E24-4CCF-A1C7-CB5A071EB8AE}">
      <dgm:prSet/>
      <dgm:spPr/>
      <dgm:t>
        <a:bodyPr/>
        <a:lstStyle/>
        <a:p>
          <a:r>
            <a:rPr lang="en-IN"/>
            <a:t>Evaluation of Models</a:t>
          </a:r>
          <a:endParaRPr lang="en-US"/>
        </a:p>
      </dgm:t>
    </dgm:pt>
    <dgm:pt modelId="{E97D903E-0AD1-4388-8E96-F3A9C6B56639}" type="parTrans" cxnId="{072124F1-E714-4ACC-B7FD-9BF727561F38}">
      <dgm:prSet/>
      <dgm:spPr/>
      <dgm:t>
        <a:bodyPr/>
        <a:lstStyle/>
        <a:p>
          <a:endParaRPr lang="en-US"/>
        </a:p>
      </dgm:t>
    </dgm:pt>
    <dgm:pt modelId="{F8CFD7E9-C6A9-4501-893B-5216A855AE3D}" type="sibTrans" cxnId="{072124F1-E714-4ACC-B7FD-9BF727561F38}">
      <dgm:prSet/>
      <dgm:spPr/>
      <dgm:t>
        <a:bodyPr/>
        <a:lstStyle/>
        <a:p>
          <a:endParaRPr lang="en-US"/>
        </a:p>
      </dgm:t>
    </dgm:pt>
    <dgm:pt modelId="{56C244C1-7B09-4EAB-A458-0264D24CB30E}">
      <dgm:prSet/>
      <dgm:spPr/>
      <dgm:t>
        <a:bodyPr/>
        <a:lstStyle/>
        <a:p>
          <a:r>
            <a:rPr lang="en-IN"/>
            <a:t>Selection of Models</a:t>
          </a:r>
          <a:endParaRPr lang="en-US"/>
        </a:p>
      </dgm:t>
    </dgm:pt>
    <dgm:pt modelId="{436D6708-82DD-4846-9CC6-5681BE63CB01}" type="parTrans" cxnId="{15A4EC5E-6937-4FB4-9CEA-97D11B229DE5}">
      <dgm:prSet/>
      <dgm:spPr/>
      <dgm:t>
        <a:bodyPr/>
        <a:lstStyle/>
        <a:p>
          <a:endParaRPr lang="en-US"/>
        </a:p>
      </dgm:t>
    </dgm:pt>
    <dgm:pt modelId="{7CADCB83-A04C-46AA-BB96-C7C4E0BE4C98}" type="sibTrans" cxnId="{15A4EC5E-6937-4FB4-9CEA-97D11B229DE5}">
      <dgm:prSet/>
      <dgm:spPr/>
      <dgm:t>
        <a:bodyPr/>
        <a:lstStyle/>
        <a:p>
          <a:endParaRPr lang="en-US"/>
        </a:p>
      </dgm:t>
    </dgm:pt>
    <dgm:pt modelId="{B5732A6C-50A2-4226-B5C4-67544E69EFCB}" type="pres">
      <dgm:prSet presAssocID="{1ABC85A0-A722-42BA-AA81-9616B8BCD0C9}" presName="diagram" presStyleCnt="0">
        <dgm:presLayoutVars>
          <dgm:dir/>
          <dgm:resizeHandles val="exact"/>
        </dgm:presLayoutVars>
      </dgm:prSet>
      <dgm:spPr/>
    </dgm:pt>
    <dgm:pt modelId="{453F5B4F-8121-4B3B-AFFD-D70C2DA846D7}" type="pres">
      <dgm:prSet presAssocID="{ABBC0827-4ABC-45E8-B372-6C3E0D60CA66}" presName="node" presStyleLbl="node1" presStyleIdx="0" presStyleCnt="5">
        <dgm:presLayoutVars>
          <dgm:bulletEnabled val="1"/>
        </dgm:presLayoutVars>
      </dgm:prSet>
      <dgm:spPr/>
    </dgm:pt>
    <dgm:pt modelId="{5CC0A89F-A68E-4191-9CDF-5D38FE70AF32}" type="pres">
      <dgm:prSet presAssocID="{B650DFAF-8983-4553-B283-9167582BF1F1}" presName="sibTrans" presStyleLbl="sibTrans2D1" presStyleIdx="0" presStyleCnt="4"/>
      <dgm:spPr/>
    </dgm:pt>
    <dgm:pt modelId="{1526F3AE-A1EA-4D84-AB27-39447306528B}" type="pres">
      <dgm:prSet presAssocID="{B650DFAF-8983-4553-B283-9167582BF1F1}" presName="connectorText" presStyleLbl="sibTrans2D1" presStyleIdx="0" presStyleCnt="4"/>
      <dgm:spPr/>
    </dgm:pt>
    <dgm:pt modelId="{2861924C-4704-45A1-B326-1118CC5D7AB6}" type="pres">
      <dgm:prSet presAssocID="{9C712766-A4E7-4B10-A3D2-62CFAC72FFB4}" presName="node" presStyleLbl="node1" presStyleIdx="1" presStyleCnt="5">
        <dgm:presLayoutVars>
          <dgm:bulletEnabled val="1"/>
        </dgm:presLayoutVars>
      </dgm:prSet>
      <dgm:spPr/>
    </dgm:pt>
    <dgm:pt modelId="{7D12C9EE-6CBA-491D-8948-3A7C711196C1}" type="pres">
      <dgm:prSet presAssocID="{29D5E20B-F73F-47C2-878B-0C77E0B363E3}" presName="sibTrans" presStyleLbl="sibTrans2D1" presStyleIdx="1" presStyleCnt="4"/>
      <dgm:spPr/>
    </dgm:pt>
    <dgm:pt modelId="{4ED6EFBB-7989-4743-8312-CB421916A485}" type="pres">
      <dgm:prSet presAssocID="{29D5E20B-F73F-47C2-878B-0C77E0B363E3}" presName="connectorText" presStyleLbl="sibTrans2D1" presStyleIdx="1" presStyleCnt="4"/>
      <dgm:spPr/>
    </dgm:pt>
    <dgm:pt modelId="{646BBD10-BC4C-4700-87E0-04528D499974}" type="pres">
      <dgm:prSet presAssocID="{A3C56676-1E30-40A3-B957-9840A626DBF7}" presName="node" presStyleLbl="node1" presStyleIdx="2" presStyleCnt="5">
        <dgm:presLayoutVars>
          <dgm:bulletEnabled val="1"/>
        </dgm:presLayoutVars>
      </dgm:prSet>
      <dgm:spPr/>
    </dgm:pt>
    <dgm:pt modelId="{9FDCEE06-B00B-4E96-836C-DB6792A09580}" type="pres">
      <dgm:prSet presAssocID="{BB926BC2-1FF1-4B9A-A9EF-396F577BE802}" presName="sibTrans" presStyleLbl="sibTrans2D1" presStyleIdx="2" presStyleCnt="4"/>
      <dgm:spPr/>
    </dgm:pt>
    <dgm:pt modelId="{EE120CFD-3F7F-41DD-82A7-82C4BF1379FF}" type="pres">
      <dgm:prSet presAssocID="{BB926BC2-1FF1-4B9A-A9EF-396F577BE802}" presName="connectorText" presStyleLbl="sibTrans2D1" presStyleIdx="2" presStyleCnt="4"/>
      <dgm:spPr/>
    </dgm:pt>
    <dgm:pt modelId="{1ACCBDC3-1186-4553-8D12-12C4EE5EF1EB}" type="pres">
      <dgm:prSet presAssocID="{2A39C854-2E24-4CCF-A1C7-CB5A071EB8AE}" presName="node" presStyleLbl="node1" presStyleIdx="3" presStyleCnt="5">
        <dgm:presLayoutVars>
          <dgm:bulletEnabled val="1"/>
        </dgm:presLayoutVars>
      </dgm:prSet>
      <dgm:spPr/>
    </dgm:pt>
    <dgm:pt modelId="{2BD30BD2-1D7C-41D9-9AE0-3682C7359827}" type="pres">
      <dgm:prSet presAssocID="{F8CFD7E9-C6A9-4501-893B-5216A855AE3D}" presName="sibTrans" presStyleLbl="sibTrans2D1" presStyleIdx="3" presStyleCnt="4"/>
      <dgm:spPr/>
    </dgm:pt>
    <dgm:pt modelId="{9E20AF7F-B0BA-4B84-985A-FFB0E0496870}" type="pres">
      <dgm:prSet presAssocID="{F8CFD7E9-C6A9-4501-893B-5216A855AE3D}" presName="connectorText" presStyleLbl="sibTrans2D1" presStyleIdx="3" presStyleCnt="4"/>
      <dgm:spPr/>
    </dgm:pt>
    <dgm:pt modelId="{056A47D1-08F5-4C55-9E23-0888A42BB834}" type="pres">
      <dgm:prSet presAssocID="{56C244C1-7B09-4EAB-A458-0264D24CB30E}" presName="node" presStyleLbl="node1" presStyleIdx="4" presStyleCnt="5">
        <dgm:presLayoutVars>
          <dgm:bulletEnabled val="1"/>
        </dgm:presLayoutVars>
      </dgm:prSet>
      <dgm:spPr/>
    </dgm:pt>
  </dgm:ptLst>
  <dgm:cxnLst>
    <dgm:cxn modelId="{6508E002-4526-41CB-8752-A602F3E0D5A3}" type="presOf" srcId="{ABBC0827-4ABC-45E8-B372-6C3E0D60CA66}" destId="{453F5B4F-8121-4B3B-AFFD-D70C2DA846D7}" srcOrd="0" destOrd="0" presId="urn:microsoft.com/office/officeart/2005/8/layout/process5"/>
    <dgm:cxn modelId="{AB810A03-4C9B-45E1-89AF-5BA115AEA07A}" type="presOf" srcId="{29D5E20B-F73F-47C2-878B-0C77E0B363E3}" destId="{7D12C9EE-6CBA-491D-8948-3A7C711196C1}" srcOrd="0" destOrd="0" presId="urn:microsoft.com/office/officeart/2005/8/layout/process5"/>
    <dgm:cxn modelId="{08B2490A-31BE-4480-91A9-9A5351078AB6}" type="presOf" srcId="{B650DFAF-8983-4553-B283-9167582BF1F1}" destId="{1526F3AE-A1EA-4D84-AB27-39447306528B}" srcOrd="1" destOrd="0" presId="urn:microsoft.com/office/officeart/2005/8/layout/process5"/>
    <dgm:cxn modelId="{B9B3830D-090A-4308-84FA-87281EFDA0F5}" srcId="{1ABC85A0-A722-42BA-AA81-9616B8BCD0C9}" destId="{ABBC0827-4ABC-45E8-B372-6C3E0D60CA66}" srcOrd="0" destOrd="0" parTransId="{CC6E9024-CDFF-4ACD-BC96-61FEA9FC386A}" sibTransId="{B650DFAF-8983-4553-B283-9167582BF1F1}"/>
    <dgm:cxn modelId="{170DC110-13F8-4BF1-8E4A-521F7F1A5D33}" type="presOf" srcId="{A3C56676-1E30-40A3-B957-9840A626DBF7}" destId="{646BBD10-BC4C-4700-87E0-04528D499974}" srcOrd="0" destOrd="0" presId="urn:microsoft.com/office/officeart/2005/8/layout/process5"/>
    <dgm:cxn modelId="{1ED71D2E-0A07-46E4-9981-C0EBB3B7F192}" type="presOf" srcId="{F8CFD7E9-C6A9-4501-893B-5216A855AE3D}" destId="{9E20AF7F-B0BA-4B84-985A-FFB0E0496870}" srcOrd="1" destOrd="0" presId="urn:microsoft.com/office/officeart/2005/8/layout/process5"/>
    <dgm:cxn modelId="{15A4EC5E-6937-4FB4-9CEA-97D11B229DE5}" srcId="{1ABC85A0-A722-42BA-AA81-9616B8BCD0C9}" destId="{56C244C1-7B09-4EAB-A458-0264D24CB30E}" srcOrd="4" destOrd="0" parTransId="{436D6708-82DD-4846-9CC6-5681BE63CB01}" sibTransId="{7CADCB83-A04C-46AA-BB96-C7C4E0BE4C98}"/>
    <dgm:cxn modelId="{166EB777-354F-4CE7-A3A9-602CEDDCAA2E}" srcId="{1ABC85A0-A722-42BA-AA81-9616B8BCD0C9}" destId="{A3C56676-1E30-40A3-B957-9840A626DBF7}" srcOrd="2" destOrd="0" parTransId="{4EB2ACEC-D64B-4A44-8868-CF537A7CCA77}" sibTransId="{BB926BC2-1FF1-4B9A-A9EF-396F577BE802}"/>
    <dgm:cxn modelId="{B2DE0084-D3F5-4EC0-9EEA-E929DE5453E9}" type="presOf" srcId="{29D5E20B-F73F-47C2-878B-0C77E0B363E3}" destId="{4ED6EFBB-7989-4743-8312-CB421916A485}" srcOrd="1" destOrd="0" presId="urn:microsoft.com/office/officeart/2005/8/layout/process5"/>
    <dgm:cxn modelId="{D56BB29D-AE0D-4B90-8D50-6ED8466003EC}" type="presOf" srcId="{56C244C1-7B09-4EAB-A458-0264D24CB30E}" destId="{056A47D1-08F5-4C55-9E23-0888A42BB834}" srcOrd="0" destOrd="0" presId="urn:microsoft.com/office/officeart/2005/8/layout/process5"/>
    <dgm:cxn modelId="{CAE6AABD-3455-44F4-B9A2-FE8E877F62E2}" type="presOf" srcId="{BB926BC2-1FF1-4B9A-A9EF-396F577BE802}" destId="{EE120CFD-3F7F-41DD-82A7-82C4BF1379FF}" srcOrd="1" destOrd="0" presId="urn:microsoft.com/office/officeart/2005/8/layout/process5"/>
    <dgm:cxn modelId="{1222AEBF-4D1F-42A1-A153-9541CBA83DB6}" type="presOf" srcId="{B650DFAF-8983-4553-B283-9167582BF1F1}" destId="{5CC0A89F-A68E-4191-9CDF-5D38FE70AF32}" srcOrd="0" destOrd="0" presId="urn:microsoft.com/office/officeart/2005/8/layout/process5"/>
    <dgm:cxn modelId="{BDDAB0D7-DCBC-4AEB-9BA1-6C57CABB56D3}" type="presOf" srcId="{BB926BC2-1FF1-4B9A-A9EF-396F577BE802}" destId="{9FDCEE06-B00B-4E96-836C-DB6792A09580}" srcOrd="0" destOrd="0" presId="urn:microsoft.com/office/officeart/2005/8/layout/process5"/>
    <dgm:cxn modelId="{55A11CDF-1792-41A6-9449-37256989B253}" type="presOf" srcId="{F8CFD7E9-C6A9-4501-893B-5216A855AE3D}" destId="{2BD30BD2-1D7C-41D9-9AE0-3682C7359827}" srcOrd="0" destOrd="0" presId="urn:microsoft.com/office/officeart/2005/8/layout/process5"/>
    <dgm:cxn modelId="{2EFB24EF-BA43-4E30-9BF3-E829E86E7E7D}" type="presOf" srcId="{2A39C854-2E24-4CCF-A1C7-CB5A071EB8AE}" destId="{1ACCBDC3-1186-4553-8D12-12C4EE5EF1EB}" srcOrd="0" destOrd="0" presId="urn:microsoft.com/office/officeart/2005/8/layout/process5"/>
    <dgm:cxn modelId="{35F34CF0-55D4-48C7-8BC9-DCAC0DF39A20}" srcId="{1ABC85A0-A722-42BA-AA81-9616B8BCD0C9}" destId="{9C712766-A4E7-4B10-A3D2-62CFAC72FFB4}" srcOrd="1" destOrd="0" parTransId="{F36D4C14-E986-456D-BA90-C1CB9CF1032F}" sibTransId="{29D5E20B-F73F-47C2-878B-0C77E0B363E3}"/>
    <dgm:cxn modelId="{072124F1-E714-4ACC-B7FD-9BF727561F38}" srcId="{1ABC85A0-A722-42BA-AA81-9616B8BCD0C9}" destId="{2A39C854-2E24-4CCF-A1C7-CB5A071EB8AE}" srcOrd="3" destOrd="0" parTransId="{E97D903E-0AD1-4388-8E96-F3A9C6B56639}" sibTransId="{F8CFD7E9-C6A9-4501-893B-5216A855AE3D}"/>
    <dgm:cxn modelId="{7C5935F2-884E-43FD-8601-F2A4895D8A06}" type="presOf" srcId="{9C712766-A4E7-4B10-A3D2-62CFAC72FFB4}" destId="{2861924C-4704-45A1-B326-1118CC5D7AB6}" srcOrd="0" destOrd="0" presId="urn:microsoft.com/office/officeart/2005/8/layout/process5"/>
    <dgm:cxn modelId="{88EBE3FF-AA3F-40AE-B910-55B7BC6BFD88}" type="presOf" srcId="{1ABC85A0-A722-42BA-AA81-9616B8BCD0C9}" destId="{B5732A6C-50A2-4226-B5C4-67544E69EFCB}" srcOrd="0" destOrd="0" presId="urn:microsoft.com/office/officeart/2005/8/layout/process5"/>
    <dgm:cxn modelId="{F77801B0-480E-4DF2-829D-BE00BE2A33A8}" type="presParOf" srcId="{B5732A6C-50A2-4226-B5C4-67544E69EFCB}" destId="{453F5B4F-8121-4B3B-AFFD-D70C2DA846D7}" srcOrd="0" destOrd="0" presId="urn:microsoft.com/office/officeart/2005/8/layout/process5"/>
    <dgm:cxn modelId="{2B5F3026-2E53-4CFA-8E4C-B6222FD7E46F}" type="presParOf" srcId="{B5732A6C-50A2-4226-B5C4-67544E69EFCB}" destId="{5CC0A89F-A68E-4191-9CDF-5D38FE70AF32}" srcOrd="1" destOrd="0" presId="urn:microsoft.com/office/officeart/2005/8/layout/process5"/>
    <dgm:cxn modelId="{A3C6117C-E8AC-4D7F-9E6B-640F5CE0C7C4}" type="presParOf" srcId="{5CC0A89F-A68E-4191-9CDF-5D38FE70AF32}" destId="{1526F3AE-A1EA-4D84-AB27-39447306528B}" srcOrd="0" destOrd="0" presId="urn:microsoft.com/office/officeart/2005/8/layout/process5"/>
    <dgm:cxn modelId="{CF6F08FC-5769-4DAA-8139-9A1CFBADF5A9}" type="presParOf" srcId="{B5732A6C-50A2-4226-B5C4-67544E69EFCB}" destId="{2861924C-4704-45A1-B326-1118CC5D7AB6}" srcOrd="2" destOrd="0" presId="urn:microsoft.com/office/officeart/2005/8/layout/process5"/>
    <dgm:cxn modelId="{AAD67FB2-FC1E-4E5C-BE17-B539FE0A0CED}" type="presParOf" srcId="{B5732A6C-50A2-4226-B5C4-67544E69EFCB}" destId="{7D12C9EE-6CBA-491D-8948-3A7C711196C1}" srcOrd="3" destOrd="0" presId="urn:microsoft.com/office/officeart/2005/8/layout/process5"/>
    <dgm:cxn modelId="{B36C23BF-8F7D-4D8C-A7DC-0962CED83E4C}" type="presParOf" srcId="{7D12C9EE-6CBA-491D-8948-3A7C711196C1}" destId="{4ED6EFBB-7989-4743-8312-CB421916A485}" srcOrd="0" destOrd="0" presId="urn:microsoft.com/office/officeart/2005/8/layout/process5"/>
    <dgm:cxn modelId="{63DA374B-808F-44E4-9ED9-3763CB468AC9}" type="presParOf" srcId="{B5732A6C-50A2-4226-B5C4-67544E69EFCB}" destId="{646BBD10-BC4C-4700-87E0-04528D499974}" srcOrd="4" destOrd="0" presId="urn:microsoft.com/office/officeart/2005/8/layout/process5"/>
    <dgm:cxn modelId="{50D9FB7B-3A88-4A3A-8018-895A88DAAB97}" type="presParOf" srcId="{B5732A6C-50A2-4226-B5C4-67544E69EFCB}" destId="{9FDCEE06-B00B-4E96-836C-DB6792A09580}" srcOrd="5" destOrd="0" presId="urn:microsoft.com/office/officeart/2005/8/layout/process5"/>
    <dgm:cxn modelId="{F0151BE1-265F-408A-AA62-F30A4C5D9C92}" type="presParOf" srcId="{9FDCEE06-B00B-4E96-836C-DB6792A09580}" destId="{EE120CFD-3F7F-41DD-82A7-82C4BF1379FF}" srcOrd="0" destOrd="0" presId="urn:microsoft.com/office/officeart/2005/8/layout/process5"/>
    <dgm:cxn modelId="{5F23C45D-B04A-4399-8F99-8A2024A8C077}" type="presParOf" srcId="{B5732A6C-50A2-4226-B5C4-67544E69EFCB}" destId="{1ACCBDC3-1186-4553-8D12-12C4EE5EF1EB}" srcOrd="6" destOrd="0" presId="urn:microsoft.com/office/officeart/2005/8/layout/process5"/>
    <dgm:cxn modelId="{2DB68627-836E-4CF5-BCC5-B5678DC8BB9E}" type="presParOf" srcId="{B5732A6C-50A2-4226-B5C4-67544E69EFCB}" destId="{2BD30BD2-1D7C-41D9-9AE0-3682C7359827}" srcOrd="7" destOrd="0" presId="urn:microsoft.com/office/officeart/2005/8/layout/process5"/>
    <dgm:cxn modelId="{CEE18649-E8F6-4139-A293-49EE3AC19254}" type="presParOf" srcId="{2BD30BD2-1D7C-41D9-9AE0-3682C7359827}" destId="{9E20AF7F-B0BA-4B84-985A-FFB0E0496870}" srcOrd="0" destOrd="0" presId="urn:microsoft.com/office/officeart/2005/8/layout/process5"/>
    <dgm:cxn modelId="{6C53DA02-5A0D-438B-B9AE-69910065F7A6}" type="presParOf" srcId="{B5732A6C-50A2-4226-B5C4-67544E69EFCB}" destId="{056A47D1-08F5-4C55-9E23-0888A42BB834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1F43A5-7C1F-46FF-B6A3-9A76F00D73CD}">
      <dsp:nvSpPr>
        <dsp:cNvPr id="0" name=""/>
        <dsp:cNvSpPr/>
      </dsp:nvSpPr>
      <dsp:spPr>
        <a:xfrm>
          <a:off x="62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4ACED-BDE1-4A13-9134-244892B240A6}">
      <dsp:nvSpPr>
        <dsp:cNvPr id="0" name=""/>
        <dsp:cNvSpPr/>
      </dsp:nvSpPr>
      <dsp:spPr>
        <a:xfrm>
          <a:off x="12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Problem Statement</a:t>
          </a:r>
          <a:endParaRPr lang="en-US" sz="2300" kern="1200"/>
        </a:p>
      </dsp:txBody>
      <dsp:txXfrm>
        <a:off x="127800" y="2355670"/>
        <a:ext cx="1800000" cy="720000"/>
      </dsp:txXfrm>
    </dsp:sp>
    <dsp:sp modelId="{AAC10773-EE22-4F7C-9DA6-B755C4BB9D05}">
      <dsp:nvSpPr>
        <dsp:cNvPr id="0" name=""/>
        <dsp:cNvSpPr/>
      </dsp:nvSpPr>
      <dsp:spPr>
        <a:xfrm>
          <a:off x="2737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0F8E1-2632-47C3-85B0-C1B2A7EFC206}">
      <dsp:nvSpPr>
        <dsp:cNvPr id="0" name=""/>
        <dsp:cNvSpPr/>
      </dsp:nvSpPr>
      <dsp:spPr>
        <a:xfrm>
          <a:off x="2242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Process</a:t>
          </a:r>
          <a:r>
            <a:rPr lang="en-US" sz="2300" kern="1200" baseline="0"/>
            <a:t> Flow</a:t>
          </a:r>
          <a:endParaRPr lang="en-US" sz="2300" kern="1200"/>
        </a:p>
      </dsp:txBody>
      <dsp:txXfrm>
        <a:off x="2242800" y="2355670"/>
        <a:ext cx="1800000" cy="720000"/>
      </dsp:txXfrm>
    </dsp:sp>
    <dsp:sp modelId="{3F7814B1-D02D-4738-B592-AFB84703BC94}">
      <dsp:nvSpPr>
        <dsp:cNvPr id="0" name=""/>
        <dsp:cNvSpPr/>
      </dsp:nvSpPr>
      <dsp:spPr>
        <a:xfrm>
          <a:off x="485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53CFE-650B-4A1C-955F-F8FA4895060E}">
      <dsp:nvSpPr>
        <dsp:cNvPr id="0" name=""/>
        <dsp:cNvSpPr/>
      </dsp:nvSpPr>
      <dsp:spPr>
        <a:xfrm>
          <a:off x="435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Exploratory Data Analysis</a:t>
          </a:r>
          <a:endParaRPr lang="en-US" sz="2300" kern="1200"/>
        </a:p>
      </dsp:txBody>
      <dsp:txXfrm>
        <a:off x="4357800" y="2355670"/>
        <a:ext cx="1800000" cy="720000"/>
      </dsp:txXfrm>
    </dsp:sp>
    <dsp:sp modelId="{ED01B8AB-E246-4C37-BD7F-22FF78407CD6}">
      <dsp:nvSpPr>
        <dsp:cNvPr id="0" name=""/>
        <dsp:cNvSpPr/>
      </dsp:nvSpPr>
      <dsp:spPr>
        <a:xfrm>
          <a:off x="6967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78ABAF-177A-4BC1-B67C-F4C9666C8CB9}">
      <dsp:nvSpPr>
        <dsp:cNvPr id="0" name=""/>
        <dsp:cNvSpPr/>
      </dsp:nvSpPr>
      <dsp:spPr>
        <a:xfrm>
          <a:off x="6472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Results</a:t>
          </a:r>
          <a:endParaRPr lang="en-US" sz="2300" kern="1200"/>
        </a:p>
      </dsp:txBody>
      <dsp:txXfrm>
        <a:off x="6472800" y="2355670"/>
        <a:ext cx="1800000" cy="720000"/>
      </dsp:txXfrm>
    </dsp:sp>
    <dsp:sp modelId="{99A1793E-AD82-4564-8E4D-08A3B6770B69}">
      <dsp:nvSpPr>
        <dsp:cNvPr id="0" name=""/>
        <dsp:cNvSpPr/>
      </dsp:nvSpPr>
      <dsp:spPr>
        <a:xfrm>
          <a:off x="9082800" y="1275667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EA9330-99A0-4F29-BBA2-55C69AA79C5E}">
      <dsp:nvSpPr>
        <dsp:cNvPr id="0" name=""/>
        <dsp:cNvSpPr/>
      </dsp:nvSpPr>
      <dsp:spPr>
        <a:xfrm>
          <a:off x="8587800" y="235567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Interpretation</a:t>
          </a:r>
          <a:endParaRPr lang="en-US" sz="2300" kern="1200"/>
        </a:p>
      </dsp:txBody>
      <dsp:txXfrm>
        <a:off x="8587800" y="2355670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3F5B4F-8121-4B3B-AFFD-D70C2DA846D7}">
      <dsp:nvSpPr>
        <dsp:cNvPr id="0" name=""/>
        <dsp:cNvSpPr/>
      </dsp:nvSpPr>
      <dsp:spPr>
        <a:xfrm>
          <a:off x="5508" y="623907"/>
          <a:ext cx="1707529" cy="10245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Exploratory Data Analysis</a:t>
          </a:r>
          <a:endParaRPr lang="en-US" sz="2100" kern="1200"/>
        </a:p>
      </dsp:txBody>
      <dsp:txXfrm>
        <a:off x="35515" y="653914"/>
        <a:ext cx="1647515" cy="964503"/>
      </dsp:txXfrm>
    </dsp:sp>
    <dsp:sp modelId="{5CC0A89F-A68E-4191-9CDF-5D38FE70AF32}">
      <dsp:nvSpPr>
        <dsp:cNvPr id="0" name=""/>
        <dsp:cNvSpPr/>
      </dsp:nvSpPr>
      <dsp:spPr>
        <a:xfrm>
          <a:off x="1863300" y="924432"/>
          <a:ext cx="361996" cy="42346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863300" y="1009125"/>
        <a:ext cx="253397" cy="254081"/>
      </dsp:txXfrm>
    </dsp:sp>
    <dsp:sp modelId="{2861924C-4704-45A1-B326-1118CC5D7AB6}">
      <dsp:nvSpPr>
        <dsp:cNvPr id="0" name=""/>
        <dsp:cNvSpPr/>
      </dsp:nvSpPr>
      <dsp:spPr>
        <a:xfrm>
          <a:off x="2396049" y="623907"/>
          <a:ext cx="1707529" cy="10245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Train Test Split </a:t>
          </a:r>
          <a:endParaRPr lang="en-US" sz="2100" kern="1200"/>
        </a:p>
      </dsp:txBody>
      <dsp:txXfrm>
        <a:off x="2426056" y="653914"/>
        <a:ext cx="1647515" cy="964503"/>
      </dsp:txXfrm>
    </dsp:sp>
    <dsp:sp modelId="{7D12C9EE-6CBA-491D-8948-3A7C711196C1}">
      <dsp:nvSpPr>
        <dsp:cNvPr id="0" name=""/>
        <dsp:cNvSpPr/>
      </dsp:nvSpPr>
      <dsp:spPr>
        <a:xfrm>
          <a:off x="4253841" y="924432"/>
          <a:ext cx="361996" cy="42346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253841" y="1009125"/>
        <a:ext cx="253397" cy="254081"/>
      </dsp:txXfrm>
    </dsp:sp>
    <dsp:sp modelId="{646BBD10-BC4C-4700-87E0-04528D499974}">
      <dsp:nvSpPr>
        <dsp:cNvPr id="0" name=""/>
        <dsp:cNvSpPr/>
      </dsp:nvSpPr>
      <dsp:spPr>
        <a:xfrm>
          <a:off x="4786590" y="623907"/>
          <a:ext cx="1707529" cy="10245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Regression Models </a:t>
          </a:r>
          <a:endParaRPr lang="en-US" sz="2100" kern="1200"/>
        </a:p>
      </dsp:txBody>
      <dsp:txXfrm>
        <a:off x="4816597" y="653914"/>
        <a:ext cx="1647515" cy="964503"/>
      </dsp:txXfrm>
    </dsp:sp>
    <dsp:sp modelId="{9FDCEE06-B00B-4E96-836C-DB6792A09580}">
      <dsp:nvSpPr>
        <dsp:cNvPr id="0" name=""/>
        <dsp:cNvSpPr/>
      </dsp:nvSpPr>
      <dsp:spPr>
        <a:xfrm>
          <a:off x="6644382" y="924432"/>
          <a:ext cx="361996" cy="42346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644382" y="1009125"/>
        <a:ext cx="253397" cy="254081"/>
      </dsp:txXfrm>
    </dsp:sp>
    <dsp:sp modelId="{1ACCBDC3-1186-4553-8D12-12C4EE5EF1EB}">
      <dsp:nvSpPr>
        <dsp:cNvPr id="0" name=""/>
        <dsp:cNvSpPr/>
      </dsp:nvSpPr>
      <dsp:spPr>
        <a:xfrm>
          <a:off x="7177131" y="623907"/>
          <a:ext cx="1707529" cy="10245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Evaluation of Models</a:t>
          </a:r>
          <a:endParaRPr lang="en-US" sz="2100" kern="1200"/>
        </a:p>
      </dsp:txBody>
      <dsp:txXfrm>
        <a:off x="7207138" y="653914"/>
        <a:ext cx="1647515" cy="964503"/>
      </dsp:txXfrm>
    </dsp:sp>
    <dsp:sp modelId="{2BD30BD2-1D7C-41D9-9AE0-3682C7359827}">
      <dsp:nvSpPr>
        <dsp:cNvPr id="0" name=""/>
        <dsp:cNvSpPr/>
      </dsp:nvSpPr>
      <dsp:spPr>
        <a:xfrm>
          <a:off x="9034923" y="924432"/>
          <a:ext cx="361996" cy="42346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9034923" y="1009125"/>
        <a:ext cx="253397" cy="254081"/>
      </dsp:txXfrm>
    </dsp:sp>
    <dsp:sp modelId="{056A47D1-08F5-4C55-9E23-0888A42BB834}">
      <dsp:nvSpPr>
        <dsp:cNvPr id="0" name=""/>
        <dsp:cNvSpPr/>
      </dsp:nvSpPr>
      <dsp:spPr>
        <a:xfrm>
          <a:off x="9567672" y="623907"/>
          <a:ext cx="1707529" cy="102451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Selection of Models</a:t>
          </a:r>
          <a:endParaRPr lang="en-US" sz="2100" kern="1200"/>
        </a:p>
      </dsp:txBody>
      <dsp:txXfrm>
        <a:off x="9597679" y="653914"/>
        <a:ext cx="1647515" cy="964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51A3-C898-CF5E-4254-149453A8D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BD14C2-7F5B-DD33-813D-CE33FE43B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BC8C9-1DD6-82FE-812F-9777B933C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3E1FC-3AAC-4CF4-9C2A-ECD58A3D0D10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C7291-6FCA-EB6E-13B6-B948912FF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D10CE-74F5-5323-ED7A-5090A188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33B0B-6251-4D29-A542-C5D8F8A379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840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CEFB7-09DE-91DB-57E6-A93AFC096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542198-9D58-F01F-FE54-6C26B26A7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8F6BA-7048-0F1C-CD33-C2AD784A5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3E1FC-3AAC-4CF4-9C2A-ECD58A3D0D10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801D1-A0ED-8C68-5512-655464C8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68687-7DFB-646B-6E38-1BC0583E1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33B0B-6251-4D29-A542-C5D8F8A379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795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54425C-572A-F399-589D-DA72D2326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801BB-0804-0DFD-0492-73B567C934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821A5-A48D-9A47-0E36-1563557C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3E1FC-3AAC-4CF4-9C2A-ECD58A3D0D10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08D10-6280-AA3A-7233-F135CD8EA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1A6A4-A2F5-1257-340D-3F4940E48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33B0B-6251-4D29-A542-C5D8F8A379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561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A7BC-49A5-D3ED-828E-01276DFA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876FA-323D-0C64-ECB4-9534A25E1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10FF9-EF1E-3894-3527-B87AACC6F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3E1FC-3AAC-4CF4-9C2A-ECD58A3D0D10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88F7A-D975-784C-DC1D-CF4EF527E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D3010-A9E4-3C83-142B-B38A79A1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33B0B-6251-4D29-A542-C5D8F8A379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32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678D7-A9F6-4598-72D0-3826B7D20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91D96-25EB-EEA1-A1E4-1B7959A18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1CF12-F43A-2F64-C572-F56ACCF1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3E1FC-3AAC-4CF4-9C2A-ECD58A3D0D10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67726-763C-930E-AB3E-10B084CAA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2B1EE-1346-9A88-D335-5BF6400D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33B0B-6251-4D29-A542-C5D8F8A379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8439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665DB-792D-206A-EABB-6203B3CBA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2378F-E5D9-6439-DB5D-336A68EF9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A4C49-6354-622A-32D4-780D2FDA1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F3AA2-67EC-5C2D-8B2C-4CDDA01FC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3E1FC-3AAC-4CF4-9C2A-ECD58A3D0D10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C7CB46-22AE-2D09-A120-DC7B30A2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12736-79A6-D5F9-09C5-873372A5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33B0B-6251-4D29-A542-C5D8F8A379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597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309D-67AE-3E8A-7DEF-8B479855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9BE0F-914F-BC52-9D64-B5959026D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C4319-7FF1-360E-3334-55D1D1FF7E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48D843-C4B5-12F3-E6D9-D1B05FFD9A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0BDE40-6E9A-72F3-8653-FC7CB79EB3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C84162-8E90-CD24-C700-3EDC834DD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3E1FC-3AAC-4CF4-9C2A-ECD58A3D0D10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CEBE8D-95A8-8E26-F0CB-B6E9E7965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41F611-798E-3D7E-58BB-019A7F20A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33B0B-6251-4D29-A542-C5D8F8A379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965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858A8-EB14-1927-2FA3-E3B6F1DC4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5B4FF7-2E8E-8250-0D6A-2AB95BC4F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3E1FC-3AAC-4CF4-9C2A-ECD58A3D0D10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553391-0C99-9009-7FAA-4D822FB02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E6CA7-77EB-333D-6AE7-892052C05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33B0B-6251-4D29-A542-C5D8F8A379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42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595E2B-E4F6-A195-3039-A31E06AFB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3E1FC-3AAC-4CF4-9C2A-ECD58A3D0D10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571FC-1C1D-A740-11A3-CC57B4600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DB8C3-3354-59FE-75F2-0FC45DE75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33B0B-6251-4D29-A542-C5D8F8A379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15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350F-77CD-1461-219D-9CA94215E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705FC-C04F-C4B7-B739-7234FB21C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CBA6F-3F76-E5E1-1FF1-457AA9F20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3347E-0D54-882A-7749-BD44D325B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3E1FC-3AAC-4CF4-9C2A-ECD58A3D0D10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C874D-4885-060E-6D68-B7AB58C8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8068B-CDE6-C30F-ABFB-2E263724E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33B0B-6251-4D29-A542-C5D8F8A379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352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F036B-1220-1D3E-8C1A-D02F3962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DE0245-904A-8C47-5C2F-E3FBD3A821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E77E9-83EF-AEA3-D77C-24A28ED6A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E44339-671B-5AE7-92F5-9A95B783E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3E1FC-3AAC-4CF4-9C2A-ECD58A3D0D10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1AEC9-A4DB-FEA8-2B5C-F5405C5D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B0FFD-CF52-E7ED-9B84-4E9E8775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33B0B-6251-4D29-A542-C5D8F8A379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189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6FEF66-55AD-93EE-0273-A100574D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B8739-0C7F-A98E-0C81-6CB613B59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C8600-BB1A-49E1-D63A-A6275E1DF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3E1FC-3AAC-4CF4-9C2A-ECD58A3D0D10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452E8-C67B-0D71-5FF5-81F6ACB80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96D9C6-FEF2-6479-7359-6CF36E066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33B0B-6251-4D29-A542-C5D8F8A379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125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range and blue numbers and graphs">
            <a:extLst>
              <a:ext uri="{FF2B5EF4-FFF2-40B4-BE49-F238E27FC236}">
                <a16:creationId xmlns:a16="http://schemas.microsoft.com/office/drawing/2014/main" id="{B37EA8B1-D260-1656-8E0B-74B67DD5AA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6402" b="17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CBA2CB-ABF2-D709-8742-1AF8A8DD9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 fontScale="90000"/>
          </a:bodyPr>
          <a:lstStyle/>
          <a:p>
            <a:r>
              <a:rPr lang="en-IN" sz="8000" b="1" dirty="0"/>
              <a:t>Profit Prediction using Regression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E57BC-680C-F138-50F7-78537322C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r>
              <a:rPr lang="en-IN"/>
              <a:t>Submitted By – Pratyush Karode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094931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3B7C786-0876-342F-DBCA-196E9B7476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268" b="7146"/>
          <a:stretch/>
        </p:blipFill>
        <p:spPr>
          <a:xfrm>
            <a:off x="20" y="4183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0A1DCC-2DA5-521A-BCEA-847D331E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b="1">
                <a:solidFill>
                  <a:srgbClr val="FFFFFF"/>
                </a:solidFill>
              </a:rPr>
              <a:t>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8216244-BF44-3B08-6A71-03DA359091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50781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41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99F83112-3886-21C1-4838-B8F67EB4B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39"/>
          <a:stretch/>
        </p:blipFill>
        <p:spPr>
          <a:xfrm>
            <a:off x="0" y="-63225"/>
            <a:ext cx="12192000" cy="6984450"/>
          </a:xfrm>
          <a:prstGeom prst="rect">
            <a:avLst/>
          </a:prstGeom>
        </p:spPr>
      </p:pic>
      <p:sp>
        <p:nvSpPr>
          <p:cNvPr id="3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F0E38-3198-5904-266B-73D776C09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IN" sz="4000" b="1"/>
              <a:t>Problem Statement</a:t>
            </a:r>
          </a:p>
        </p:txBody>
      </p:sp>
      <p:cxnSp>
        <p:nvCxnSpPr>
          <p:cNvPr id="32" name="Straight Connector 15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F0051-49D6-4330-3032-FA9FCA44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IN" sz="2000" b="1" dirty="0">
                <a:latin typeface="CIDFont+F4"/>
              </a:rPr>
              <a:t>Create a supervised ML model to predict profit of a new company based on it’s Marketing, Administration and R&amp;D Spending data. </a:t>
            </a:r>
          </a:p>
        </p:txBody>
      </p:sp>
    </p:spTree>
    <p:extLst>
      <p:ext uri="{BB962C8B-B14F-4D97-AF65-F5344CB8AC3E}">
        <p14:creationId xmlns:p14="http://schemas.microsoft.com/office/powerpoint/2010/main" val="2163396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52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4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utumn leaves color progression">
            <a:extLst>
              <a:ext uri="{FF2B5EF4-FFF2-40B4-BE49-F238E27FC236}">
                <a16:creationId xmlns:a16="http://schemas.microsoft.com/office/drawing/2014/main" id="{250D87FE-0831-4786-1953-7D606EA571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5" b="11998"/>
          <a:stretch/>
        </p:blipFill>
        <p:spPr>
          <a:xfrm>
            <a:off x="0" y="-1"/>
            <a:ext cx="1218895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16457F-D8A5-5146-1262-2452382A8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10165218" cy="1499548"/>
          </a:xfrm>
        </p:spPr>
        <p:txBody>
          <a:bodyPr anchor="b">
            <a:normAutofit/>
          </a:bodyPr>
          <a:lstStyle/>
          <a:p>
            <a:pPr algn="ctr"/>
            <a:r>
              <a:rPr lang="en-IN" sz="6000" b="1">
                <a:solidFill>
                  <a:srgbClr val="FFFFFF"/>
                </a:solidFill>
              </a:rPr>
              <a:t>Process Flow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8129E34-89AE-9B2E-25BC-B7CDD50736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4638658"/>
              </p:ext>
            </p:extLst>
          </p:nvPr>
        </p:nvGraphicFramePr>
        <p:xfrm>
          <a:off x="454120" y="2870911"/>
          <a:ext cx="11280710" cy="2272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2887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D6F7-3196-49AE-B52A-41CB5E069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4996" y="642594"/>
            <a:ext cx="3732244" cy="170295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Exploratory Data Analysis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9CEE05D-F25C-4EC3-B527-D9C999E3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652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F036726-0C05-446E-91C3-B986EBEA0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02" y="438538"/>
            <a:ext cx="6710184" cy="6002060"/>
          </a:xfrm>
          <a:prstGeom prst="rect">
            <a:avLst/>
          </a:prstGeom>
          <a:solidFill>
            <a:schemeClr val="bg1">
              <a:alpha val="4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310ABCD-C34B-42D1-9BEB-47755A3EA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650014"/>
            <a:ext cx="3367217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D0692DE-965E-A78E-09C9-AE7DEB802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60" y="1150439"/>
            <a:ext cx="3044697" cy="2266223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38AB6A2-89F7-43B5-B608-50DFC740D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650014"/>
            <a:ext cx="2765758" cy="21367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E0C1858B-A772-5474-38A4-1D179030A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497" y="811208"/>
            <a:ext cx="2434338" cy="1811922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06585B74-DAF6-470E-B2F3-B5530A709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285" y="4088215"/>
            <a:ext cx="3367217" cy="21248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F893F47-2ADC-8B84-AEBF-126E1E728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49" y="4279769"/>
            <a:ext cx="2367318" cy="1762038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0BAD96F-CE2F-4682-99B8-0DD9E6AE2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2946" y="2947051"/>
            <a:ext cx="2765758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10EFCD0-93F6-B20E-7753-DD3D90C3F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497" y="3357450"/>
            <a:ext cx="2434338" cy="2434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2E9C3C-B02F-B4DB-27D9-F25F350158C0}"/>
              </a:ext>
            </a:extLst>
          </p:cNvPr>
          <p:cNvSpPr txBox="1"/>
          <p:nvPr/>
        </p:nvSpPr>
        <p:spPr>
          <a:xfrm>
            <a:off x="8014995" y="2623457"/>
            <a:ext cx="3732245" cy="3589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Thru Boxplot of the independent variables – Administration Spend, Marketing Spend and R&amp;D Spend, we can see that there are no outliers in the data.</a:t>
            </a:r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Profits are also normally distributed over the complete range of data also tells us that we are not dealing with any kind of outlier.</a:t>
            </a:r>
          </a:p>
        </p:txBody>
      </p:sp>
    </p:spTree>
    <p:extLst>
      <p:ext uri="{BB962C8B-B14F-4D97-AF65-F5344CB8AC3E}">
        <p14:creationId xmlns:p14="http://schemas.microsoft.com/office/powerpoint/2010/main" val="189083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DD6F7-3196-49AE-B52A-41CB5E069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en-IN" sz="4000" b="1"/>
              <a:t>Exploratory Data Analysis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05390F5-E1DD-2239-0FCF-553566796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pPr algn="just"/>
            <a:r>
              <a:rPr lang="en-US" sz="2000" dirty="0">
                <a:solidFill>
                  <a:srgbClr val="FFFFFF"/>
                </a:solidFill>
              </a:rPr>
              <a:t>From the correlation matrix, we can see that Profits are highly correlated with R&amp;D Spending.</a:t>
            </a:r>
          </a:p>
          <a:p>
            <a:pPr algn="just"/>
            <a:endParaRPr lang="en-US" sz="2000" dirty="0">
              <a:solidFill>
                <a:srgbClr val="FFFFFF"/>
              </a:solidFill>
            </a:endParaRPr>
          </a:p>
          <a:p>
            <a:pPr algn="just"/>
            <a:r>
              <a:rPr lang="en-US" sz="2000" dirty="0">
                <a:solidFill>
                  <a:srgbClr val="FFFFFF"/>
                </a:solidFill>
              </a:rPr>
              <a:t>Marketing Spends also has good level of correlation but administration has very low correlation to Profits.</a:t>
            </a:r>
          </a:p>
        </p:txBody>
      </p:sp>
      <p:pic>
        <p:nvPicPr>
          <p:cNvPr id="8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D412845-8FFB-78A3-D745-A8FD7898C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8" y="2181230"/>
            <a:ext cx="5170711" cy="398778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0008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3F9AF8-A115-F5AC-1618-E47A58707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64CE3C-17E6-9165-4EE1-C2A819C35E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6432" y="1893084"/>
            <a:ext cx="5587836" cy="3927613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sz="2000" dirty="0"/>
              <a:t>In Linear regression, we just use R&amp;D Spend as the independent variable and it gave us very high R2 Score and lowest RMSE of all.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In Decision Tree regression, we used all three independent variables, and it also gave us a high R2 Score but RMSE was highest of all.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In SVM Regression, we used all three independent variables, and got high R2 score and RMSE score lies between Linear Regression and Decision Tree </a:t>
            </a:r>
            <a:r>
              <a:rPr lang="en-US" sz="2000"/>
              <a:t>models</a:t>
            </a:r>
            <a:r>
              <a:rPr lang="en-US" sz="2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839EA3-3D31-A1D9-758A-E54D594CB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353" y="1893084"/>
            <a:ext cx="4936067" cy="374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39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 descr="Magnifying glass showing decling performance">
            <a:extLst>
              <a:ext uri="{FF2B5EF4-FFF2-40B4-BE49-F238E27FC236}">
                <a16:creationId xmlns:a16="http://schemas.microsoft.com/office/drawing/2014/main" id="{BBCEBA77-BF47-2C5D-CC98-434328364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6" name="Rectangle 2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EDA009-A518-C591-6F2A-D994ADC80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/>
              <a:t>Interpretation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87AB470-173F-48B4-553A-1617350EC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31610" y="2434201"/>
            <a:ext cx="3822189" cy="302270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just"/>
            <a:r>
              <a:rPr lang="en-US" sz="1700"/>
              <a:t>We see that out of the three models, Linear Regression gives us the best results. </a:t>
            </a:r>
          </a:p>
          <a:p>
            <a:pPr algn="just"/>
            <a:r>
              <a:rPr lang="en-US" sz="1700"/>
              <a:t>Although, there is some error in the prediction, which can be ironed out by training the model with a large set of data.</a:t>
            </a:r>
          </a:p>
          <a:p>
            <a:pPr algn="just"/>
            <a:r>
              <a:rPr lang="en-US" sz="1700"/>
              <a:t>This would decrease the overall error that is present in the current model.</a:t>
            </a:r>
          </a:p>
          <a:p>
            <a:pPr algn="just"/>
            <a:r>
              <a:rPr lang="en-US" sz="1700"/>
              <a:t>Currently, we face the problem of underfitting in this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2D76F0-CCA9-0013-849A-E33097FCF206}"/>
              </a:ext>
            </a:extLst>
          </p:cNvPr>
          <p:cNvSpPr txBox="1"/>
          <p:nvPr/>
        </p:nvSpPr>
        <p:spPr>
          <a:xfrm>
            <a:off x="4100052" y="5565057"/>
            <a:ext cx="8091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Linear Regression is the model we select for profit prediction.</a:t>
            </a:r>
          </a:p>
        </p:txBody>
      </p:sp>
    </p:spTree>
    <p:extLst>
      <p:ext uri="{BB962C8B-B14F-4D97-AF65-F5344CB8AC3E}">
        <p14:creationId xmlns:p14="http://schemas.microsoft.com/office/powerpoint/2010/main" val="4264307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0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36" descr="Bright modern kitchen">
            <a:extLst>
              <a:ext uri="{FF2B5EF4-FFF2-40B4-BE49-F238E27FC236}">
                <a16:creationId xmlns:a16="http://schemas.microsoft.com/office/drawing/2014/main" id="{479B9774-00A2-9022-3BF0-0CD8BFA374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Rectangle 42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54C416-8732-88DF-DE7A-631180B57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28571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b="1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THANK YOU</a:t>
            </a:r>
          </a:p>
        </p:txBody>
      </p:sp>
      <p:sp>
        <p:nvSpPr>
          <p:cNvPr id="53" name="Rectangle 44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97701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Words>329</Words>
  <Application>Microsoft Office PowerPoint</Application>
  <PresentationFormat>Widescreen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Cascadia Mono</vt:lpstr>
      <vt:lpstr>CIDFont+F4</vt:lpstr>
      <vt:lpstr>Office Theme</vt:lpstr>
      <vt:lpstr>Profit Prediction using Regression Models</vt:lpstr>
      <vt:lpstr>Contents</vt:lpstr>
      <vt:lpstr>Problem Statement</vt:lpstr>
      <vt:lpstr>Process Flow</vt:lpstr>
      <vt:lpstr>Exploratory Data Analysis</vt:lpstr>
      <vt:lpstr>Exploratory Data Analysis</vt:lpstr>
      <vt:lpstr>Results</vt:lpstr>
      <vt:lpstr>Interpretation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Exposys Data Labs</dc:title>
  <dc:creator>Pratyush Karode</dc:creator>
  <cp:lastModifiedBy>Pratyush Karode</cp:lastModifiedBy>
  <cp:revision>2</cp:revision>
  <dcterms:created xsi:type="dcterms:W3CDTF">2023-01-15T09:47:15Z</dcterms:created>
  <dcterms:modified xsi:type="dcterms:W3CDTF">2023-01-22T10:20:40Z</dcterms:modified>
</cp:coreProperties>
</file>